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768" r:id="rId1"/>
  </p:sldMasterIdLst>
  <p:sldIdLst>
    <p:sldId id="256" r:id="rId2"/>
    <p:sldId id="260" r:id="rId3"/>
    <p:sldId id="261" r:id="rId4"/>
    <p:sldId id="262" r:id="rId5"/>
    <p:sldId id="263" r:id="rId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66A3093-85E3-4619-86D4-AFB16F4A08B7}" v="9" dt="2026-02-22T09:12:34.61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7" autoAdjust="0"/>
    <p:restoredTop sz="94660"/>
  </p:normalViewPr>
  <p:slideViewPr>
    <p:cSldViewPr snapToGrid="0">
      <p:cViewPr varScale="1">
        <p:scale>
          <a:sx n="70" d="100"/>
          <a:sy n="70" d="100"/>
        </p:scale>
        <p:origin x="536" y="5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12" Type="http://schemas.microsoft.com/office/2015/10/relationships/revisionInfo" Target="revisionInfo.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microsoft.com/office/2016/11/relationships/changesInfo" Target="changesInfos/changesInfo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Nathalie Sol" userId="74b1684e6eb74d2c" providerId="LiveId" clId="{E800C832-9F07-4BE0-8524-F76190644F0D}"/>
    <pc:docChg chg="undo custSel addSld delSld modSld">
      <pc:chgData name="Nathalie Sol" userId="74b1684e6eb74d2c" providerId="LiveId" clId="{E800C832-9F07-4BE0-8524-F76190644F0D}" dt="2026-02-22T09:13:31.515" v="4228" actId="113"/>
      <pc:docMkLst>
        <pc:docMk/>
      </pc:docMkLst>
      <pc:sldChg chg="modSp mod">
        <pc:chgData name="Nathalie Sol" userId="74b1684e6eb74d2c" providerId="LiveId" clId="{E800C832-9F07-4BE0-8524-F76190644F0D}" dt="2026-02-22T08:33:19.462" v="169" actId="255"/>
        <pc:sldMkLst>
          <pc:docMk/>
          <pc:sldMk cId="2614025572" sldId="256"/>
        </pc:sldMkLst>
        <pc:spChg chg="mod">
          <ac:chgData name="Nathalie Sol" userId="74b1684e6eb74d2c" providerId="LiveId" clId="{E800C832-9F07-4BE0-8524-F76190644F0D}" dt="2026-02-22T08:28:45.836" v="24" actId="20577"/>
          <ac:spMkLst>
            <pc:docMk/>
            <pc:sldMk cId="2614025572" sldId="256"/>
            <ac:spMk id="2" creationId="{41AA65E6-6288-A2EF-3CC1-0889168F542A}"/>
          </ac:spMkLst>
        </pc:spChg>
        <pc:spChg chg="mod">
          <ac:chgData name="Nathalie Sol" userId="74b1684e6eb74d2c" providerId="LiveId" clId="{E800C832-9F07-4BE0-8524-F76190644F0D}" dt="2026-02-22T08:33:19.462" v="169" actId="255"/>
          <ac:spMkLst>
            <pc:docMk/>
            <pc:sldMk cId="2614025572" sldId="256"/>
            <ac:spMk id="3" creationId="{5FAE2DCA-25FF-E3DE-9ACD-79A4BBD56387}"/>
          </ac:spMkLst>
        </pc:spChg>
      </pc:sldChg>
      <pc:sldChg chg="del">
        <pc:chgData name="Nathalie Sol" userId="74b1684e6eb74d2c" providerId="LiveId" clId="{E800C832-9F07-4BE0-8524-F76190644F0D}" dt="2026-02-22T08:28:03.132" v="0" actId="47"/>
        <pc:sldMkLst>
          <pc:docMk/>
          <pc:sldMk cId="2194937899" sldId="257"/>
        </pc:sldMkLst>
      </pc:sldChg>
      <pc:sldChg chg="modSp add del mod">
        <pc:chgData name="Nathalie Sol" userId="74b1684e6eb74d2c" providerId="LiveId" clId="{E800C832-9F07-4BE0-8524-F76190644F0D}" dt="2026-02-22T09:13:03.203" v="4227" actId="47"/>
        <pc:sldMkLst>
          <pc:docMk/>
          <pc:sldMk cId="3352466048" sldId="259"/>
        </pc:sldMkLst>
        <pc:spChg chg="mod">
          <ac:chgData name="Nathalie Sol" userId="74b1684e6eb74d2c" providerId="LiveId" clId="{E800C832-9F07-4BE0-8524-F76190644F0D}" dt="2026-02-22T09:12:55.962" v="4226" actId="6549"/>
          <ac:spMkLst>
            <pc:docMk/>
            <pc:sldMk cId="3352466048" sldId="259"/>
            <ac:spMk id="2" creationId="{41AA65E6-6288-A2EF-3CC1-0889168F542A}"/>
          </ac:spMkLst>
        </pc:spChg>
      </pc:sldChg>
      <pc:sldChg chg="addSp delSp modSp new mod">
        <pc:chgData name="Nathalie Sol" userId="74b1684e6eb74d2c" providerId="LiveId" clId="{E800C832-9F07-4BE0-8524-F76190644F0D}" dt="2026-02-22T09:13:31.515" v="4228" actId="113"/>
        <pc:sldMkLst>
          <pc:docMk/>
          <pc:sldMk cId="61280868" sldId="260"/>
        </pc:sldMkLst>
        <pc:spChg chg="mod">
          <ac:chgData name="Nathalie Sol" userId="74b1684e6eb74d2c" providerId="LiveId" clId="{E800C832-9F07-4BE0-8524-F76190644F0D}" dt="2026-02-22T09:13:31.515" v="4228" actId="113"/>
          <ac:spMkLst>
            <pc:docMk/>
            <pc:sldMk cId="61280868" sldId="260"/>
            <ac:spMk id="2" creationId="{6436B40C-3B7E-94ED-4DDA-F9BDAE50EA58}"/>
          </ac:spMkLst>
        </pc:spChg>
        <pc:spChg chg="del">
          <ac:chgData name="Nathalie Sol" userId="74b1684e6eb74d2c" providerId="LiveId" clId="{E800C832-9F07-4BE0-8524-F76190644F0D}" dt="2026-02-22T08:32:47.590" v="162"/>
          <ac:spMkLst>
            <pc:docMk/>
            <pc:sldMk cId="61280868" sldId="260"/>
            <ac:spMk id="3" creationId="{16B273E5-9DE1-396A-ABC6-6E18C983D288}"/>
          </ac:spMkLst>
        </pc:spChg>
        <pc:spChg chg="del">
          <ac:chgData name="Nathalie Sol" userId="74b1684e6eb74d2c" providerId="LiveId" clId="{E800C832-9F07-4BE0-8524-F76190644F0D}" dt="2026-02-22T08:32:19.839" v="161"/>
          <ac:spMkLst>
            <pc:docMk/>
            <pc:sldMk cId="61280868" sldId="260"/>
            <ac:spMk id="4" creationId="{4114F67B-3E5A-627B-45A1-B07965D37D5D}"/>
          </ac:spMkLst>
        </pc:spChg>
        <pc:picChg chg="add mod">
          <ac:chgData name="Nathalie Sol" userId="74b1684e6eb74d2c" providerId="LiveId" clId="{E800C832-9F07-4BE0-8524-F76190644F0D}" dt="2026-02-22T08:32:19.839" v="161"/>
          <ac:picMkLst>
            <pc:docMk/>
            <pc:sldMk cId="61280868" sldId="260"/>
            <ac:picMk id="1026" creationId="{69DFB7E0-7EB3-6995-1BF4-97171DC21308}"/>
          </ac:picMkLst>
        </pc:picChg>
        <pc:picChg chg="add mod">
          <ac:chgData name="Nathalie Sol" userId="74b1684e6eb74d2c" providerId="LiveId" clId="{E800C832-9F07-4BE0-8524-F76190644F0D}" dt="2026-02-22T08:32:47.590" v="162"/>
          <ac:picMkLst>
            <pc:docMk/>
            <pc:sldMk cId="61280868" sldId="260"/>
            <ac:picMk id="1028" creationId="{0841605E-EC87-239B-A451-20A53BF119B2}"/>
          </ac:picMkLst>
        </pc:picChg>
      </pc:sldChg>
      <pc:sldChg chg="del">
        <pc:chgData name="Nathalie Sol" userId="74b1684e6eb74d2c" providerId="LiveId" clId="{E800C832-9F07-4BE0-8524-F76190644F0D}" dt="2026-02-22T08:28:03.771" v="1" actId="47"/>
        <pc:sldMkLst>
          <pc:docMk/>
          <pc:sldMk cId="3267082510" sldId="260"/>
        </pc:sldMkLst>
      </pc:sldChg>
      <pc:sldChg chg="modSp new mod">
        <pc:chgData name="Nathalie Sol" userId="74b1684e6eb74d2c" providerId="LiveId" clId="{E800C832-9F07-4BE0-8524-F76190644F0D}" dt="2026-02-22T08:49:21.535" v="1408" actId="27636"/>
        <pc:sldMkLst>
          <pc:docMk/>
          <pc:sldMk cId="1892662725" sldId="261"/>
        </pc:sldMkLst>
        <pc:spChg chg="mod">
          <ac:chgData name="Nathalie Sol" userId="74b1684e6eb74d2c" providerId="LiveId" clId="{E800C832-9F07-4BE0-8524-F76190644F0D}" dt="2026-02-22T08:49:05.189" v="1399" actId="14100"/>
          <ac:spMkLst>
            <pc:docMk/>
            <pc:sldMk cId="1892662725" sldId="261"/>
            <ac:spMk id="2" creationId="{8FAFFE69-47E4-A44C-C1B3-9622763B9126}"/>
          </ac:spMkLst>
        </pc:spChg>
        <pc:spChg chg="mod">
          <ac:chgData name="Nathalie Sol" userId="74b1684e6eb74d2c" providerId="LiveId" clId="{E800C832-9F07-4BE0-8524-F76190644F0D}" dt="2026-02-22T08:49:21.520" v="1407" actId="27636"/>
          <ac:spMkLst>
            <pc:docMk/>
            <pc:sldMk cId="1892662725" sldId="261"/>
            <ac:spMk id="3" creationId="{4C6F6355-DCAF-3F5A-6946-6400F1E33F21}"/>
          </ac:spMkLst>
        </pc:spChg>
        <pc:spChg chg="mod">
          <ac:chgData name="Nathalie Sol" userId="74b1684e6eb74d2c" providerId="LiveId" clId="{E800C832-9F07-4BE0-8524-F76190644F0D}" dt="2026-02-22T08:49:21.535" v="1408" actId="27636"/>
          <ac:spMkLst>
            <pc:docMk/>
            <pc:sldMk cId="1892662725" sldId="261"/>
            <ac:spMk id="4" creationId="{102EC46A-AE2E-3935-8271-74969D5D62AE}"/>
          </ac:spMkLst>
        </pc:spChg>
      </pc:sldChg>
      <pc:sldChg chg="del">
        <pc:chgData name="Nathalie Sol" userId="74b1684e6eb74d2c" providerId="LiveId" clId="{E800C832-9F07-4BE0-8524-F76190644F0D}" dt="2026-02-22T08:28:13.250" v="4" actId="47"/>
        <pc:sldMkLst>
          <pc:docMk/>
          <pc:sldMk cId="3968897315" sldId="261"/>
        </pc:sldMkLst>
      </pc:sldChg>
      <pc:sldChg chg="del">
        <pc:chgData name="Nathalie Sol" userId="74b1684e6eb74d2c" providerId="LiveId" clId="{E800C832-9F07-4BE0-8524-F76190644F0D}" dt="2026-02-22T08:28:13.897" v="5" actId="47"/>
        <pc:sldMkLst>
          <pc:docMk/>
          <pc:sldMk cId="1709176132" sldId="262"/>
        </pc:sldMkLst>
      </pc:sldChg>
      <pc:sldChg chg="addSp delSp modSp add mod">
        <pc:chgData name="Nathalie Sol" userId="74b1684e6eb74d2c" providerId="LiveId" clId="{E800C832-9F07-4BE0-8524-F76190644F0D}" dt="2026-02-22T09:02:53.020" v="2975" actId="20577"/>
        <pc:sldMkLst>
          <pc:docMk/>
          <pc:sldMk cId="3573746062" sldId="262"/>
        </pc:sldMkLst>
        <pc:spChg chg="mod">
          <ac:chgData name="Nathalie Sol" userId="74b1684e6eb74d2c" providerId="LiveId" clId="{E800C832-9F07-4BE0-8524-F76190644F0D}" dt="2026-02-22T08:49:53.062" v="1459" actId="20577"/>
          <ac:spMkLst>
            <pc:docMk/>
            <pc:sldMk cId="3573746062" sldId="262"/>
            <ac:spMk id="2" creationId="{E718E916-D5F0-4325-3B1E-EC488519B672}"/>
          </ac:spMkLst>
        </pc:spChg>
        <pc:spChg chg="del mod">
          <ac:chgData name="Nathalie Sol" userId="74b1684e6eb74d2c" providerId="LiveId" clId="{E800C832-9F07-4BE0-8524-F76190644F0D}" dt="2026-02-22T08:46:00.758" v="1264" actId="478"/>
          <ac:spMkLst>
            <pc:docMk/>
            <pc:sldMk cId="3573746062" sldId="262"/>
            <ac:spMk id="3" creationId="{D5C16887-B270-56E8-D48A-801C8F45B730}"/>
          </ac:spMkLst>
        </pc:spChg>
        <pc:spChg chg="mod">
          <ac:chgData name="Nathalie Sol" userId="74b1684e6eb74d2c" providerId="LiveId" clId="{E800C832-9F07-4BE0-8524-F76190644F0D}" dt="2026-02-22T09:02:53.020" v="2975" actId="20577"/>
          <ac:spMkLst>
            <pc:docMk/>
            <pc:sldMk cId="3573746062" sldId="262"/>
            <ac:spMk id="4" creationId="{5FF5684D-C06B-B86E-0C4F-D793C73DD0FD}"/>
          </ac:spMkLst>
        </pc:spChg>
        <pc:spChg chg="add mod">
          <ac:chgData name="Nathalie Sol" userId="74b1684e6eb74d2c" providerId="LiveId" clId="{E800C832-9F07-4BE0-8524-F76190644F0D}" dt="2026-02-22T09:02:49.240" v="2971" actId="27636"/>
          <ac:spMkLst>
            <pc:docMk/>
            <pc:sldMk cId="3573746062" sldId="262"/>
            <ac:spMk id="6" creationId="{5F9F7565-530D-905B-955E-9242143ED722}"/>
          </ac:spMkLst>
        </pc:spChg>
      </pc:sldChg>
      <pc:sldChg chg="addSp delSp modSp new mod">
        <pc:chgData name="Nathalie Sol" userId="74b1684e6eb74d2c" providerId="LiveId" clId="{E800C832-9F07-4BE0-8524-F76190644F0D}" dt="2026-02-22T09:12:34.613" v="4225"/>
        <pc:sldMkLst>
          <pc:docMk/>
          <pc:sldMk cId="691739837" sldId="263"/>
        </pc:sldMkLst>
        <pc:spChg chg="del">
          <ac:chgData name="Nathalie Sol" userId="74b1684e6eb74d2c" providerId="LiveId" clId="{E800C832-9F07-4BE0-8524-F76190644F0D}" dt="2026-02-22T09:03:10.813" v="2976" actId="21"/>
          <ac:spMkLst>
            <pc:docMk/>
            <pc:sldMk cId="691739837" sldId="263"/>
            <ac:spMk id="2" creationId="{F8F709CF-651F-F966-C39E-443266C0082A}"/>
          </ac:spMkLst>
        </pc:spChg>
        <pc:spChg chg="add del mod">
          <ac:chgData name="Nathalie Sol" userId="74b1684e6eb74d2c" providerId="LiveId" clId="{E800C832-9F07-4BE0-8524-F76190644F0D}" dt="2026-02-22T09:07:30.082" v="3678" actId="20577"/>
          <ac:spMkLst>
            <pc:docMk/>
            <pc:sldMk cId="691739837" sldId="263"/>
            <ac:spMk id="3" creationId="{DF14E370-1188-D8FE-854E-97EB90B3E129}"/>
          </ac:spMkLst>
        </pc:spChg>
        <pc:spChg chg="mod">
          <ac:chgData name="Nathalie Sol" userId="74b1684e6eb74d2c" providerId="LiveId" clId="{E800C832-9F07-4BE0-8524-F76190644F0D}" dt="2026-02-22T09:12:34.613" v="4225"/>
          <ac:spMkLst>
            <pc:docMk/>
            <pc:sldMk cId="691739837" sldId="263"/>
            <ac:spMk id="4" creationId="{93EDD207-D588-9908-76BD-DE1EA1B6076A}"/>
          </ac:spMkLst>
        </pc:spChg>
      </pc:sldChg>
      <pc:sldChg chg="del">
        <pc:chgData name="Nathalie Sol" userId="74b1684e6eb74d2c" providerId="LiveId" clId="{E800C832-9F07-4BE0-8524-F76190644F0D}" dt="2026-02-22T08:28:15.375" v="6" actId="47"/>
        <pc:sldMkLst>
          <pc:docMk/>
          <pc:sldMk cId="3197852402" sldId="263"/>
        </pc:sldMkLst>
      </pc:sldChg>
    </pc:docChg>
  </pc:docChgLst>
</pc:chgInfo>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fr-FR"/>
              <a:t>Modifiez le style du titre</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1"/>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chemeClr val="tx1"/>
                </a:solidFill>
                <a:latin typeface="+mn-lt"/>
              </a:defRPr>
            </a:lvl1pPr>
          </a:lstStyle>
          <a:p>
            <a:fld id="{DDA51639-B2D6-4652-B8C3-1B4C224A7BAF}" type="datetimeFigureOut">
              <a:rPr lang="en-US" dirty="0"/>
              <a:t>2/22/2026</a:t>
            </a:fld>
            <a:endParaRPr lang="en-US" dirty="0"/>
          </a:p>
        </p:txBody>
      </p:sp>
      <p:sp>
        <p:nvSpPr>
          <p:cNvPr id="21" name="Footer Placeholder 20"/>
          <p:cNvSpPr>
            <a:spLocks noGrp="1"/>
          </p:cNvSpPr>
          <p:nvPr>
            <p:ph type="ftr" sz="quarter" idx="11"/>
          </p:nvPr>
        </p:nvSpPr>
        <p:spPr>
          <a:xfrm>
            <a:off x="1453896" y="5211060"/>
            <a:ext cx="5905500" cy="228600"/>
          </a:xfrm>
        </p:spPr>
        <p:txBody>
          <a:bodyPr/>
          <a:lstStyle>
            <a:lvl1pPr algn="l">
              <a:defRPr>
                <a:solidFill>
                  <a:schemeClr val="tx1">
                    <a:lumMod val="75000"/>
                    <a:lumOff val="25000"/>
                  </a:schemeClr>
                </a:solidFill>
              </a:defRPr>
            </a:lvl1pPr>
          </a:lstStyle>
          <a:p>
            <a:endParaRPr lang="en-US" dirty="0"/>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fld id="{4FAB73BC-B049-4115-A692-8D63A059BFB8}" type="slidenum">
              <a:rPr lang="en-US" dirty="0"/>
              <a:pPr/>
              <a:t>‹N°›</a:t>
            </a:fld>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Vertical Text Placeholder 2"/>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D11A6AA8-A04B-4104-9AE2-BD48D340E27F}" type="datetimeFigureOut">
              <a:rPr lang="en-US" dirty="0"/>
              <a:t>2/22/2026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‹N°›</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fr-FR"/>
              <a:t>Modifiez le style du titre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B4E0BF79-FAC6-4A96-8DE1-F7B82E2E1652}" type="datetimeFigureOut">
              <a:rPr lang="en-US" dirty="0"/>
              <a:t>2/22/2026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‹N°›</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7" name="Date Placeholder 6"/>
          <p:cNvSpPr>
            <a:spLocks noGrp="1"/>
          </p:cNvSpPr>
          <p:nvPr>
            <p:ph type="dt" sz="half" idx="10"/>
          </p:nvPr>
        </p:nvSpPr>
        <p:spPr/>
        <p:txBody>
          <a:bodyPr/>
          <a:lstStyle/>
          <a:p>
            <a:fld id="{82FF5DD9-2C52-442D-92E2-8072C0C3D7CD}" type="datetimeFigureOut">
              <a:rPr lang="en-US" dirty="0"/>
              <a:t>2/22/2026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pPr/>
              <a:t>‹N°›</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12192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0"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fr-FR"/>
              <a:t>Modifiez le style du titre</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defRPr sz="1600">
                <a:solidFill>
                  <a:schemeClr val="tx1"/>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chemeClr val="tx1"/>
                </a:solidFill>
                <a:latin typeface="+mn-lt"/>
                <a:ea typeface="+mn-ea"/>
                <a:cs typeface="+mn-cs"/>
              </a:defRPr>
            </a:lvl1pPr>
          </a:lstStyle>
          <a:p>
            <a:fld id="{C44961B7-6B89-48AB-966F-622E2788EECC}" type="datetimeFigureOut">
              <a:rPr lang="en-US" dirty="0"/>
              <a:t>2/22/2026</a:t>
            </a:fld>
            <a:endParaRPr lang="en-US" dirty="0"/>
          </a:p>
        </p:txBody>
      </p:sp>
      <p:sp>
        <p:nvSpPr>
          <p:cNvPr id="5" name="Footer Placeholder 4"/>
          <p:cNvSpPr>
            <a:spLocks noGrp="1"/>
          </p:cNvSpPr>
          <p:nvPr>
            <p:ph type="ftr" sz="quarter" idx="11"/>
          </p:nvPr>
        </p:nvSpPr>
        <p:spPr>
          <a:xfrm>
            <a:off x="1453553" y="5211060"/>
            <a:ext cx="5907024" cy="228600"/>
          </a:xfrm>
        </p:spPr>
        <p:txBody>
          <a:bodyPr/>
          <a:lstStyle>
            <a:lvl1pPr algn="l">
              <a:defRPr/>
            </a:lvl1pPr>
          </a:lstStyle>
          <a:p>
            <a:endParaRPr lang="en-US" dirty="0"/>
          </a:p>
        </p:txBody>
      </p:sp>
      <p:sp>
        <p:nvSpPr>
          <p:cNvPr id="6" name="Slide Number Placeholder 5"/>
          <p:cNvSpPr>
            <a:spLocks noGrp="1"/>
          </p:cNvSpPr>
          <p:nvPr>
            <p:ph type="sldNum" sz="quarter" idx="12"/>
          </p:nvPr>
        </p:nvSpPr>
        <p:spPr>
          <a:xfrm>
            <a:off x="8604504" y="5211060"/>
            <a:ext cx="2112264" cy="228600"/>
          </a:xfrm>
        </p:spPr>
        <p:txBody>
          <a:bodyPr/>
          <a:lstStyle/>
          <a:p>
            <a:fld id="{4FAB73BC-B049-4115-A692-8D63A059BFB8}" type="slidenum">
              <a:rPr lang="en-US" dirty="0"/>
              <a:t>‹N°›</a:t>
            </a:fld>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Date Placeholder 4"/>
          <p:cNvSpPr>
            <a:spLocks noGrp="1"/>
          </p:cNvSpPr>
          <p:nvPr>
            <p:ph type="dt" sz="half" idx="10"/>
          </p:nvPr>
        </p:nvSpPr>
        <p:spPr/>
        <p:txBody>
          <a:bodyPr/>
          <a:lstStyle/>
          <a:p>
            <a:fld id="{DBD3D6FB-79CC-4683-A046-BBE785BA1BED}" type="datetimeFigureOut">
              <a:rPr lang="en-US" dirty="0"/>
              <a:t>2/22/2026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t>‹N°›</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7" name="Date Placeholder 6"/>
          <p:cNvSpPr>
            <a:spLocks noGrp="1"/>
          </p:cNvSpPr>
          <p:nvPr>
            <p:ph type="dt" sz="half" idx="10"/>
          </p:nvPr>
        </p:nvSpPr>
        <p:spPr/>
        <p:txBody>
          <a:bodyPr/>
          <a:lstStyle/>
          <a:p>
            <a:fld id="{9512B3E8-48F1-4B23-8498-D8A04A81EC9C}" type="datetimeFigureOut">
              <a:rPr lang="en-US" dirty="0"/>
              <a:t>2/22/2026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t>‹N°›</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Date Placeholder 2"/>
          <p:cNvSpPr>
            <a:spLocks noGrp="1"/>
          </p:cNvSpPr>
          <p:nvPr>
            <p:ph type="dt" sz="half" idx="10"/>
          </p:nvPr>
        </p:nvSpPr>
        <p:spPr/>
        <p:txBody>
          <a:bodyPr/>
          <a:lstStyle/>
          <a:p>
            <a:fld id="{10B90D90-AA62-404D-A741-635B4370F9CB}" type="datetimeFigureOut">
              <a:rPr lang="en-US" dirty="0"/>
              <a:t>2/22/2026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dirty="0"/>
              <a:t>‹N°›</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57002E4-6836-46D1-9DBB-3C27C0DD3A89}" type="datetimeFigureOut">
              <a:rPr lang="en-US" dirty="0"/>
              <a:t>2/22/2026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FAB73BC-B049-4115-A692-8D63A059BFB8}" type="slidenum">
              <a:rPr lang="en-US" dirty="0"/>
              <a:t>‹N°›</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spTree>
      <p:nvGrpSpPr>
        <p:cNvPr id="1" name=""/>
        <p:cNvGrpSpPr/>
        <p:nvPr/>
      </p:nvGrpSpPr>
      <p:grpSpPr>
        <a:xfrm>
          <a:off x="0" y="0"/>
          <a:ext cx="0" cy="0"/>
          <a:chOff x="0" y="0"/>
          <a:chExt cx="0" cy="0"/>
        </a:xfrm>
      </p:grpSpPr>
      <p:sp>
        <p:nvSpPr>
          <p:cNvPr id="16" name="Rectangle 15"/>
          <p:cNvSpPr/>
          <p:nvPr/>
        </p:nvSpPr>
        <p:spPr>
          <a:xfrm>
            <a:off x="245529" y="237744"/>
            <a:ext cx="8531352"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rgbClr val="FFFFFF"/>
                </a:solidFill>
                <a:effectLst/>
                <a:latin typeface="+mj-lt"/>
                <a:ea typeface="+mn-ea"/>
                <a:cs typeface="+mn-cs"/>
              </a:defRPr>
            </a:lvl1pPr>
          </a:lstStyle>
          <a:p>
            <a:r>
              <a:rPr lang="fr-FR"/>
              <a:t>Modifiez le style du titre</a:t>
            </a:r>
            <a:endParaRPr lang="en-US" dirty="0"/>
          </a:p>
        </p:txBody>
      </p:sp>
      <p:sp>
        <p:nvSpPr>
          <p:cNvPr id="3" name="Content Placeholder 2"/>
          <p:cNvSpPr>
            <a:spLocks noGrp="1"/>
          </p:cNvSpPr>
          <p:nvPr>
            <p:ph idx="1"/>
          </p:nvPr>
        </p:nvSpPr>
        <p:spPr>
          <a:xfrm>
            <a:off x="685800" y="609600"/>
            <a:ext cx="7772400" cy="53340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8" name="Date Placeholder 7"/>
          <p:cNvSpPr>
            <a:spLocks noGrp="1"/>
          </p:cNvSpPr>
          <p:nvPr>
            <p:ph type="dt" sz="half" idx="10"/>
          </p:nvPr>
        </p:nvSpPr>
        <p:spPr/>
        <p:txBody>
          <a:bodyPr/>
          <a:lstStyle/>
          <a:p>
            <a:fld id="{1CF131DD-A141-4471-BCF9-C6073EDD7E20}" type="datetimeFigureOut">
              <a:rPr lang="en-US" dirty="0"/>
              <a:t>2/22/2026</a:t>
            </a:fld>
            <a:endParaRPr lang="en-US" dirty="0"/>
          </a:p>
        </p:txBody>
      </p:sp>
      <p:sp>
        <p:nvSpPr>
          <p:cNvPr id="9" name="Footer Placeholder 8"/>
          <p:cNvSpPr>
            <a:spLocks noGrp="1"/>
          </p:cNvSpPr>
          <p:nvPr>
            <p:ph type="ftr" sz="quarter" idx="11"/>
          </p:nvPr>
        </p:nvSpPr>
        <p:spPr/>
        <p:txBody>
          <a:bodyPr/>
          <a:lstStyle>
            <a:lvl1pPr algn="r">
              <a:defRPr/>
            </a:lvl1pPr>
          </a:lstStyle>
          <a:p>
            <a:endParaRPr lang="en-US" dirty="0"/>
          </a:p>
        </p:txBody>
      </p:sp>
      <p:sp>
        <p:nvSpPr>
          <p:cNvPr id="11" name="Slide Number Placeholder 10"/>
          <p:cNvSpPr>
            <a:spLocks noGrp="1"/>
          </p:cNvSpPr>
          <p:nvPr>
            <p:ph type="sldNum" sz="quarter" idx="12"/>
          </p:nvPr>
        </p:nvSpPr>
        <p:spPr>
          <a:xfrm>
            <a:off x="10393677" y="6223002"/>
            <a:ext cx="1463040" cy="274320"/>
          </a:xfrm>
        </p:spPr>
        <p:txBody>
          <a:bodyPr/>
          <a:lstStyle>
            <a:lvl1pPr>
              <a:defRPr>
                <a:solidFill>
                  <a:srgbClr val="FFFFFF"/>
                </a:solidFill>
              </a:defRPr>
            </a:lvl1pPr>
          </a:lstStyle>
          <a:p>
            <a:fld id="{4FAB73BC-B049-4115-A692-8D63A059BFB8}" type="slidenum">
              <a:rPr lang="en-US" dirty="0"/>
              <a:pPr/>
              <a:t>‹N°›</a:t>
            </a:fld>
            <a:endParaRPr lang="en-US" dirty="0"/>
          </a:p>
        </p:txBody>
      </p:sp>
      <p:sp>
        <p:nvSpPr>
          <p:cNvPr id="12" name="Rectangle 11"/>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rgbClr val="FFFFFF"/>
                </a:solidFill>
                <a:latin typeface="+mj-lt"/>
              </a:defRPr>
            </a:lvl1pPr>
          </a:lstStyle>
          <a:p>
            <a:r>
              <a:rPr lang="fr-FR"/>
              <a:t>Modifiez le style du titre</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a:t>Cliquez sur l'icône pour ajouter une image</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fld id="{AB334A90-EB03-42F3-8859-2C2B2724C058}" type="datetimeFigureOut">
              <a:rPr lang="en-US" dirty="0"/>
              <a:t>2/22/2026</a:t>
            </a:fld>
            <a:endParaRPr lang="en-US" dirty="0"/>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endParaRPr lang="en-US" dirty="0"/>
          </a:p>
        </p:txBody>
      </p:sp>
      <p:sp>
        <p:nvSpPr>
          <p:cNvPr id="7" name="Slide Number Placeholder 6"/>
          <p:cNvSpPr>
            <a:spLocks noGrp="1"/>
          </p:cNvSpPr>
          <p:nvPr>
            <p:ph type="sldNum" sz="quarter" idx="12"/>
          </p:nvPr>
        </p:nvSpPr>
        <p:spPr>
          <a:xfrm>
            <a:off x="10396728" y="6227064"/>
            <a:ext cx="1463040" cy="274320"/>
          </a:xfrm>
        </p:spPr>
        <p:txBody>
          <a:bodyPr/>
          <a:lstStyle>
            <a:lvl1pPr>
              <a:defRPr>
                <a:solidFill>
                  <a:srgbClr val="FFFFFF"/>
                </a:solidFill>
              </a:defRPr>
            </a:lvl1pPr>
          </a:lstStyle>
          <a:p>
            <a:fld id="{4FAB73BC-B049-4115-A692-8D63A059BFB8}" type="slidenum">
              <a:rPr lang="en-US" dirty="0"/>
              <a:pPr/>
              <a:t>‹N°›</a:t>
            </a:fld>
            <a:endParaRPr lang="en-US" dirty="0"/>
          </a:p>
        </p:txBody>
      </p:sp>
      <p:sp>
        <p:nvSpPr>
          <p:cNvPr id="10" name="Rectangle 9"/>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fr-FR"/>
              <a:t>Modifiez le style du titre</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2"/>
          </p:nvPr>
        </p:nvSpPr>
        <p:spPr>
          <a:xfrm>
            <a:off x="274320" y="6307672"/>
            <a:ext cx="2743200" cy="274320"/>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fld id="{CBC48EC7-AF6A-48D3-8284-14BACBEBDD84}" type="datetimeFigureOut">
              <a:rPr lang="en-US" dirty="0"/>
              <a:t>2/22/2026</a:t>
            </a:fld>
            <a:endParaRPr lang="en-US" dirty="0"/>
          </a:p>
        </p:txBody>
      </p:sp>
      <p:sp>
        <p:nvSpPr>
          <p:cNvPr id="5" name="Footer Placeholder 4"/>
          <p:cNvSpPr>
            <a:spLocks noGrp="1"/>
          </p:cNvSpPr>
          <p:nvPr>
            <p:ph type="ftr" sz="quarter" idx="3"/>
          </p:nvPr>
        </p:nvSpPr>
        <p:spPr>
          <a:xfrm>
            <a:off x="3489960" y="6307672"/>
            <a:ext cx="5212080" cy="274320"/>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endParaRPr lang="en-US" dirty="0"/>
          </a:p>
        </p:txBody>
      </p:sp>
      <p:sp>
        <p:nvSpPr>
          <p:cNvPr id="6" name="Slide Number Placeholder 5"/>
          <p:cNvSpPr>
            <a:spLocks noGrp="1"/>
          </p:cNvSpPr>
          <p:nvPr>
            <p:ph type="sldNum" sz="quarter" idx="4"/>
          </p:nvPr>
        </p:nvSpPr>
        <p:spPr>
          <a:xfrm>
            <a:off x="10469880" y="6307672"/>
            <a:ext cx="1463040" cy="27432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fld id="{4FAB73BC-B049-4115-A692-8D63A059BFB8}" type="slidenum">
              <a:rPr lang="en-US" dirty="0"/>
              <a:pPr/>
              <a:t>‹N°›</a:t>
            </a:fld>
            <a:endParaRPr lang="en-US" dirty="0"/>
          </a:p>
        </p:txBody>
      </p:sp>
    </p:spTree>
  </p:cSld>
  <p:clrMap bg1="lt1" tx1="dk1" bg2="lt2" tx2="dk2" accent1="accent1" accent2="accent2" accent3="accent3" accent4="accent4" accent5="accent5" accent6="accent6" hlink="hlink" folHlink="folHlink"/>
  <p:sldLayoutIdLst>
    <p:sldLayoutId id="2147483769" r:id="rId1"/>
    <p:sldLayoutId id="2147483770" r:id="rId2"/>
    <p:sldLayoutId id="2147483771" r:id="rId3"/>
    <p:sldLayoutId id="2147483772" r:id="rId4"/>
    <p:sldLayoutId id="2147483773" r:id="rId5"/>
    <p:sldLayoutId id="2147483774" r:id="rId6"/>
    <p:sldLayoutId id="2147483775" r:id="rId7"/>
    <p:sldLayoutId id="2147483776" r:id="rId8"/>
    <p:sldLayoutId id="2147483777" r:id="rId9"/>
    <p:sldLayoutId id="2147483778" r:id="rId10"/>
    <p:sldLayoutId id="2147483779" r:id="rId11"/>
  </p:sldLayoutIdLst>
  <p:hf sldNum="0" hdr="0" ftr="0" dt="0"/>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1AA65E6-6288-A2EF-3CC1-0889168F542A}"/>
              </a:ext>
            </a:extLst>
          </p:cNvPr>
          <p:cNvSpPr>
            <a:spLocks noGrp="1"/>
          </p:cNvSpPr>
          <p:nvPr>
            <p:ph type="ctrTitle"/>
          </p:nvPr>
        </p:nvSpPr>
        <p:spPr/>
        <p:txBody>
          <a:bodyPr/>
          <a:lstStyle/>
          <a:p>
            <a:r>
              <a:rPr lang="fr-FR" sz="6000" dirty="0">
                <a:solidFill>
                  <a:schemeClr val="accent1">
                    <a:lumMod val="50000"/>
                  </a:schemeClr>
                </a:solidFill>
                <a:latin typeface="Bodoni MT" panose="02070603080606020203" pitchFamily="18" charset="0"/>
              </a:rPr>
              <a:t>DECRIRE ET ECRIRE</a:t>
            </a:r>
          </a:p>
        </p:txBody>
      </p:sp>
      <p:sp>
        <p:nvSpPr>
          <p:cNvPr id="3" name="Sous-titre 2">
            <a:extLst>
              <a:ext uri="{FF2B5EF4-FFF2-40B4-BE49-F238E27FC236}">
                <a16:creationId xmlns:a16="http://schemas.microsoft.com/office/drawing/2014/main" id="{5FAE2DCA-25FF-E3DE-9ACD-79A4BBD56387}"/>
              </a:ext>
            </a:extLst>
          </p:cNvPr>
          <p:cNvSpPr>
            <a:spLocks noGrp="1"/>
          </p:cNvSpPr>
          <p:nvPr>
            <p:ph type="subTitle" idx="1"/>
          </p:nvPr>
        </p:nvSpPr>
        <p:spPr/>
        <p:txBody>
          <a:bodyPr>
            <a:noAutofit/>
          </a:bodyPr>
          <a:lstStyle/>
          <a:p>
            <a:r>
              <a:rPr lang="fr-FR" sz="2800" dirty="0">
                <a:solidFill>
                  <a:schemeClr val="accent1">
                    <a:lumMod val="50000"/>
                  </a:schemeClr>
                </a:solidFill>
                <a:latin typeface="Bodoni MT" panose="02070603080606020203" pitchFamily="18" charset="0"/>
              </a:rPr>
              <a:t>Le romantisme en MODAC</a:t>
            </a:r>
          </a:p>
        </p:txBody>
      </p:sp>
    </p:spTree>
    <p:extLst>
      <p:ext uri="{BB962C8B-B14F-4D97-AF65-F5344CB8AC3E}">
        <p14:creationId xmlns:p14="http://schemas.microsoft.com/office/powerpoint/2010/main" val="261402557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436B40C-3B7E-94ED-4DDA-F9BDAE50EA58}"/>
              </a:ext>
            </a:extLst>
          </p:cNvPr>
          <p:cNvSpPr>
            <a:spLocks noGrp="1"/>
          </p:cNvSpPr>
          <p:nvPr>
            <p:ph type="title"/>
          </p:nvPr>
        </p:nvSpPr>
        <p:spPr/>
        <p:txBody>
          <a:bodyPr>
            <a:normAutofit/>
          </a:bodyPr>
          <a:lstStyle/>
          <a:p>
            <a:pPr algn="ctr"/>
            <a:r>
              <a:rPr lang="fr-FR" sz="2000" b="1" i="1" dirty="0">
                <a:solidFill>
                  <a:schemeClr val="accent2">
                    <a:lumMod val="75000"/>
                  </a:schemeClr>
                </a:solidFill>
              </a:rPr>
              <a:t>Le Voyageur contemplant une mer de nuages</a:t>
            </a:r>
            <a:r>
              <a:rPr lang="fr-FR" sz="2000" b="1" dirty="0">
                <a:solidFill>
                  <a:schemeClr val="accent2">
                    <a:lumMod val="75000"/>
                  </a:schemeClr>
                </a:solidFill>
              </a:rPr>
              <a:t>, 1818</a:t>
            </a:r>
            <a:br>
              <a:rPr lang="fr-FR" sz="2000" b="1" dirty="0">
                <a:solidFill>
                  <a:schemeClr val="accent2">
                    <a:lumMod val="75000"/>
                  </a:schemeClr>
                </a:solidFill>
              </a:rPr>
            </a:br>
            <a:br>
              <a:rPr lang="fr-FR" sz="2000" b="1" dirty="0">
                <a:solidFill>
                  <a:schemeClr val="accent2">
                    <a:lumMod val="75000"/>
                  </a:schemeClr>
                </a:solidFill>
              </a:rPr>
            </a:br>
            <a:r>
              <a:rPr lang="fr-FR" sz="2000" b="1" i="1" dirty="0">
                <a:solidFill>
                  <a:schemeClr val="accent2">
                    <a:lumMod val="75000"/>
                  </a:schemeClr>
                </a:solidFill>
              </a:rPr>
              <a:t>Les Âges de la vie</a:t>
            </a:r>
            <a:r>
              <a:rPr lang="fr-FR" sz="2000" b="1" dirty="0">
                <a:solidFill>
                  <a:schemeClr val="accent2">
                    <a:lumMod val="75000"/>
                  </a:schemeClr>
                </a:solidFill>
              </a:rPr>
              <a:t>, 1834</a:t>
            </a:r>
            <a:br>
              <a:rPr lang="fr-FR" b="1" dirty="0"/>
            </a:br>
            <a:r>
              <a:rPr lang="fr-FR" sz="2000" dirty="0"/>
              <a:t>Caspar David Friedrich</a:t>
            </a:r>
          </a:p>
        </p:txBody>
      </p:sp>
      <p:pic>
        <p:nvPicPr>
          <p:cNvPr id="1026" name="Picture 2" descr="Les Âges de la vie">
            <a:extLst>
              <a:ext uri="{FF2B5EF4-FFF2-40B4-BE49-F238E27FC236}">
                <a16:creationId xmlns:a16="http://schemas.microsoft.com/office/drawing/2014/main" id="{69DFB7E0-7EB3-6995-1BF4-97171DC21308}"/>
              </a:ext>
            </a:extLst>
          </p:cNvPr>
          <p:cNvPicPr>
            <a:picLocks noGrp="1" noChangeAspect="1" noChangeArrowheads="1"/>
          </p:cNvPicPr>
          <p:nvPr>
            <p:ph sz="half" idx="2"/>
          </p:nvPr>
        </p:nvPicPr>
        <p:blipFill>
          <a:blip r:embed="rId2">
            <a:extLst>
              <a:ext uri="{28A0092B-C50C-407E-A947-70E740481C1C}">
                <a14:useLocalDpi xmlns:a14="http://schemas.microsoft.com/office/drawing/2010/main" val="0"/>
              </a:ext>
            </a:extLst>
          </a:blip>
          <a:srcRect/>
          <a:stretch>
            <a:fillRect/>
          </a:stretch>
        </p:blipFill>
        <p:spPr bwMode="auto">
          <a:xfrm>
            <a:off x="6370638" y="2194521"/>
            <a:ext cx="4754562" cy="3565921"/>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Tableau Le Voyageur contemplant une mer de nuages - Caspar David Friedrich">
            <a:extLst>
              <a:ext uri="{FF2B5EF4-FFF2-40B4-BE49-F238E27FC236}">
                <a16:creationId xmlns:a16="http://schemas.microsoft.com/office/drawing/2014/main" id="{0841605E-EC87-239B-A451-20A53BF119B2}"/>
              </a:ext>
            </a:extLst>
          </p:cNvPr>
          <p:cNvPicPr>
            <a:picLocks noGrp="1" noChangeAspect="1" noChangeArrowheads="1"/>
          </p:cNvPicPr>
          <p:nvPr>
            <p:ph sz="half" idx="1"/>
          </p:nvPr>
        </p:nvPicPr>
        <p:blipFill>
          <a:blip r:embed="rId3">
            <a:extLst>
              <a:ext uri="{28A0092B-C50C-407E-A947-70E740481C1C}">
                <a14:useLocalDpi xmlns:a14="http://schemas.microsoft.com/office/drawing/2010/main" val="0"/>
              </a:ext>
            </a:extLst>
          </a:blip>
          <a:srcRect/>
          <a:stretch>
            <a:fillRect/>
          </a:stretch>
        </p:blipFill>
        <p:spPr bwMode="auto">
          <a:xfrm>
            <a:off x="2155031" y="2262981"/>
            <a:ext cx="2578100" cy="3429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128086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FAFFE69-47E4-A44C-C1B3-9622763B9126}"/>
              </a:ext>
            </a:extLst>
          </p:cNvPr>
          <p:cNvSpPr>
            <a:spLocks noGrp="1"/>
          </p:cNvSpPr>
          <p:nvPr>
            <p:ph type="title"/>
          </p:nvPr>
        </p:nvSpPr>
        <p:spPr>
          <a:xfrm>
            <a:off x="1066800" y="310896"/>
            <a:ext cx="10058400" cy="868680"/>
          </a:xfrm>
        </p:spPr>
        <p:txBody>
          <a:bodyPr>
            <a:normAutofit/>
          </a:bodyPr>
          <a:lstStyle/>
          <a:p>
            <a:pPr algn="ctr"/>
            <a:r>
              <a:rPr lang="fr-FR" sz="2400" dirty="0">
                <a:solidFill>
                  <a:schemeClr val="accent2">
                    <a:lumMod val="75000"/>
                  </a:schemeClr>
                </a:solidFill>
              </a:rPr>
              <a:t>Ecrire un texte en vers ou en prose inspiré du premier tableau de Friedrich.</a:t>
            </a:r>
          </a:p>
        </p:txBody>
      </p:sp>
      <p:sp>
        <p:nvSpPr>
          <p:cNvPr id="3" name="Espace réservé du contenu 2">
            <a:extLst>
              <a:ext uri="{FF2B5EF4-FFF2-40B4-BE49-F238E27FC236}">
                <a16:creationId xmlns:a16="http://schemas.microsoft.com/office/drawing/2014/main" id="{4C6F6355-DCAF-3F5A-6946-6400F1E33F21}"/>
              </a:ext>
            </a:extLst>
          </p:cNvPr>
          <p:cNvSpPr>
            <a:spLocks noGrp="1"/>
          </p:cNvSpPr>
          <p:nvPr>
            <p:ph sz="half" idx="1"/>
          </p:nvPr>
        </p:nvSpPr>
        <p:spPr>
          <a:xfrm>
            <a:off x="557784" y="2014194"/>
            <a:ext cx="5263896" cy="3837966"/>
          </a:xfrm>
        </p:spPr>
        <p:txBody>
          <a:bodyPr>
            <a:normAutofit fontScale="92500"/>
          </a:bodyPr>
          <a:lstStyle/>
          <a:p>
            <a:pPr marL="0" indent="0">
              <a:buNone/>
            </a:pPr>
            <a:r>
              <a:rPr lang="fr-FR" dirty="0"/>
              <a:t>Le voyageur ressent le vent sur sa peau. Il a envie de grimper, parfois juste de marcher. Il est seul, tranquille et en liberté.</a:t>
            </a:r>
          </a:p>
          <a:p>
            <a:pPr marL="0" indent="0">
              <a:buNone/>
            </a:pPr>
            <a:r>
              <a:rPr lang="fr-FR" dirty="0"/>
              <a:t>L’isolement du voyageur lui permet de réfléchir. Mélancolique, malgré sa tristesse, il voit et fait des découvertes. Il profite de la nature.</a:t>
            </a:r>
          </a:p>
          <a:p>
            <a:pPr marL="0" indent="0">
              <a:buNone/>
            </a:pPr>
            <a:r>
              <a:rPr lang="fr-FR" dirty="0"/>
              <a:t>Quelquefois, il éprouve des regrets. La solitude.</a:t>
            </a:r>
          </a:p>
          <a:p>
            <a:pPr marL="0" indent="0">
              <a:buNone/>
            </a:pPr>
            <a:endParaRPr lang="fr-FR" dirty="0"/>
          </a:p>
          <a:p>
            <a:pPr marL="0" indent="0">
              <a:buNone/>
            </a:pPr>
            <a:r>
              <a:rPr lang="fr-FR" dirty="0"/>
              <a:t>			</a:t>
            </a:r>
            <a:r>
              <a:rPr lang="fr-FR" dirty="0" err="1"/>
              <a:t>Naby</a:t>
            </a:r>
            <a:r>
              <a:rPr lang="fr-FR" dirty="0"/>
              <a:t> Yaya Cissé</a:t>
            </a:r>
          </a:p>
          <a:p>
            <a:pPr marL="0" indent="0">
              <a:buNone/>
            </a:pPr>
            <a:endParaRPr lang="fr-FR" dirty="0"/>
          </a:p>
        </p:txBody>
      </p:sp>
      <p:sp>
        <p:nvSpPr>
          <p:cNvPr id="4" name="Espace réservé du contenu 3">
            <a:extLst>
              <a:ext uri="{FF2B5EF4-FFF2-40B4-BE49-F238E27FC236}">
                <a16:creationId xmlns:a16="http://schemas.microsoft.com/office/drawing/2014/main" id="{102EC46A-AE2E-3935-8271-74969D5D62AE}"/>
              </a:ext>
            </a:extLst>
          </p:cNvPr>
          <p:cNvSpPr>
            <a:spLocks noGrp="1"/>
          </p:cNvSpPr>
          <p:nvPr>
            <p:ph sz="half" idx="2"/>
          </p:nvPr>
        </p:nvSpPr>
        <p:spPr>
          <a:xfrm>
            <a:off x="6297168" y="1060704"/>
            <a:ext cx="5263896" cy="5577840"/>
          </a:xfrm>
        </p:spPr>
        <p:txBody>
          <a:bodyPr>
            <a:normAutofit fontScale="92500"/>
          </a:bodyPr>
          <a:lstStyle/>
          <a:p>
            <a:pPr marL="0" indent="0" algn="ctr">
              <a:buNone/>
            </a:pPr>
            <a:r>
              <a:rPr lang="fr-FR" dirty="0"/>
              <a:t>Le voyage dans les nuages</a:t>
            </a:r>
          </a:p>
          <a:p>
            <a:pPr marL="0" indent="0" algn="just">
              <a:spcBef>
                <a:spcPts val="0"/>
              </a:spcBef>
              <a:buNone/>
            </a:pPr>
            <a:r>
              <a:rPr lang="fr-FR" dirty="0"/>
              <a:t>Voyant la nature et ses mystères;</a:t>
            </a:r>
          </a:p>
          <a:p>
            <a:pPr marL="0" indent="0" algn="just">
              <a:spcBef>
                <a:spcPts val="0"/>
              </a:spcBef>
              <a:buNone/>
            </a:pPr>
            <a:r>
              <a:rPr lang="fr-FR" dirty="0"/>
              <a:t>La distance entre la terre et les airs;</a:t>
            </a:r>
          </a:p>
          <a:p>
            <a:pPr marL="0" indent="0" algn="just">
              <a:spcBef>
                <a:spcPts val="0"/>
              </a:spcBef>
              <a:buNone/>
            </a:pPr>
            <a:r>
              <a:rPr lang="fr-FR" dirty="0"/>
              <a:t>Le voyageur va en quête de tranquillité :</a:t>
            </a:r>
          </a:p>
          <a:p>
            <a:pPr marL="0" indent="0" algn="just">
              <a:spcBef>
                <a:spcPts val="0"/>
              </a:spcBef>
              <a:buNone/>
            </a:pPr>
            <a:r>
              <a:rPr lang="fr-FR" dirty="0"/>
              <a:t>Il donne tout pour sa liberté.</a:t>
            </a:r>
          </a:p>
          <a:p>
            <a:pPr marL="0" indent="0" algn="just">
              <a:spcBef>
                <a:spcPts val="0"/>
              </a:spcBef>
              <a:buNone/>
            </a:pPr>
            <a:endParaRPr lang="fr-FR" dirty="0"/>
          </a:p>
          <a:p>
            <a:pPr marL="0" indent="0" algn="just">
              <a:spcBef>
                <a:spcPts val="0"/>
              </a:spcBef>
              <a:buNone/>
            </a:pPr>
            <a:r>
              <a:rPr lang="fr-FR" dirty="0"/>
              <a:t>Se retrouve dans les airs, face aux nuages;</a:t>
            </a:r>
          </a:p>
          <a:p>
            <a:pPr marL="0" indent="0" algn="just">
              <a:spcBef>
                <a:spcPts val="0"/>
              </a:spcBef>
              <a:buNone/>
            </a:pPr>
            <a:r>
              <a:rPr lang="fr-FR" dirty="0"/>
              <a:t>Ressent le vent sur la peau, </a:t>
            </a:r>
          </a:p>
          <a:p>
            <a:pPr marL="0" indent="0" algn="just">
              <a:spcBef>
                <a:spcPts val="0"/>
              </a:spcBef>
              <a:buNone/>
            </a:pPr>
            <a:r>
              <a:rPr lang="fr-FR" dirty="0"/>
              <a:t>Voit le souffle arrêté par les cimes;</a:t>
            </a:r>
          </a:p>
          <a:p>
            <a:pPr marL="0" indent="0" algn="just">
              <a:spcBef>
                <a:spcPts val="0"/>
              </a:spcBef>
              <a:buNone/>
            </a:pPr>
            <a:r>
              <a:rPr lang="fr-FR" dirty="0"/>
              <a:t>Il a envie de grimper, de marcher.</a:t>
            </a:r>
          </a:p>
          <a:p>
            <a:pPr marL="0" indent="0" algn="just">
              <a:spcBef>
                <a:spcPts val="0"/>
              </a:spcBef>
              <a:buNone/>
            </a:pPr>
            <a:endParaRPr lang="fr-FR" dirty="0"/>
          </a:p>
          <a:p>
            <a:pPr marL="0" indent="0" algn="just">
              <a:spcBef>
                <a:spcPts val="0"/>
              </a:spcBef>
              <a:buNone/>
            </a:pPr>
            <a:r>
              <a:rPr lang="fr-FR" dirty="0"/>
              <a:t>Voir la nature et son immensité;</a:t>
            </a:r>
          </a:p>
          <a:p>
            <a:pPr marL="0" indent="0" algn="just">
              <a:spcBef>
                <a:spcPts val="0"/>
              </a:spcBef>
              <a:buNone/>
            </a:pPr>
            <a:r>
              <a:rPr lang="fr-FR" dirty="0"/>
              <a:t>Sensation des nuages touchés,</a:t>
            </a:r>
          </a:p>
          <a:p>
            <a:pPr marL="0" indent="0" algn="just">
              <a:spcBef>
                <a:spcPts val="0"/>
              </a:spcBef>
              <a:buNone/>
            </a:pPr>
            <a:r>
              <a:rPr lang="fr-FR" dirty="0"/>
              <a:t>Lui donne un sentiment d’inexprimable liberté;</a:t>
            </a:r>
          </a:p>
          <a:p>
            <a:pPr marL="0" indent="0" algn="just">
              <a:spcBef>
                <a:spcPts val="0"/>
              </a:spcBef>
              <a:buNone/>
            </a:pPr>
            <a:endParaRPr lang="fr-FR" dirty="0"/>
          </a:p>
          <a:p>
            <a:pPr marL="0" indent="0" algn="just">
              <a:spcBef>
                <a:spcPts val="0"/>
              </a:spcBef>
              <a:buNone/>
            </a:pPr>
            <a:r>
              <a:rPr lang="fr-FR" dirty="0"/>
              <a:t>Que la grandeur de la nature donne le vertige;</a:t>
            </a:r>
          </a:p>
          <a:p>
            <a:pPr marL="0" indent="0">
              <a:spcBef>
                <a:spcPts val="0"/>
              </a:spcBef>
              <a:buNone/>
            </a:pPr>
            <a:r>
              <a:rPr lang="fr-FR" dirty="0"/>
              <a:t>L’Être humain est si petit devant tant d’immensité;</a:t>
            </a:r>
          </a:p>
          <a:p>
            <a:pPr marL="0" indent="0">
              <a:spcBef>
                <a:spcPts val="0"/>
              </a:spcBef>
              <a:buNone/>
            </a:pPr>
            <a:r>
              <a:rPr lang="fr-FR" dirty="0"/>
              <a:t>Le voyageur devient fragile.</a:t>
            </a:r>
          </a:p>
          <a:p>
            <a:pPr marL="0" indent="0">
              <a:spcBef>
                <a:spcPts val="0"/>
              </a:spcBef>
              <a:buNone/>
            </a:pPr>
            <a:endParaRPr lang="fr-FR" dirty="0"/>
          </a:p>
          <a:p>
            <a:pPr marL="0" indent="0">
              <a:spcBef>
                <a:spcPts val="0"/>
              </a:spcBef>
              <a:buNone/>
            </a:pPr>
            <a:r>
              <a:rPr lang="fr-FR" dirty="0"/>
              <a:t>                 		Ilias </a:t>
            </a:r>
            <a:r>
              <a:rPr lang="fr-FR" dirty="0" err="1"/>
              <a:t>Wohi</a:t>
            </a:r>
            <a:r>
              <a:rPr lang="fr-FR" dirty="0"/>
              <a:t> </a:t>
            </a:r>
            <a:r>
              <a:rPr lang="fr-FR" dirty="0" err="1"/>
              <a:t>Tia</a:t>
            </a:r>
            <a:endParaRPr lang="fr-FR" dirty="0"/>
          </a:p>
          <a:p>
            <a:pPr marL="0" indent="0" algn="just">
              <a:spcBef>
                <a:spcPts val="0"/>
              </a:spcBef>
              <a:buNone/>
            </a:pPr>
            <a:endParaRPr lang="fr-FR" dirty="0"/>
          </a:p>
          <a:p>
            <a:pPr marL="0" indent="0" algn="just">
              <a:buNone/>
            </a:pPr>
            <a:endParaRPr lang="fr-FR" dirty="0"/>
          </a:p>
        </p:txBody>
      </p:sp>
    </p:spTree>
    <p:extLst>
      <p:ext uri="{BB962C8B-B14F-4D97-AF65-F5344CB8AC3E}">
        <p14:creationId xmlns:p14="http://schemas.microsoft.com/office/powerpoint/2010/main" val="189266272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C771712-B4C4-BE56-902D-E2DD77857FFE}"/>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E718E916-D5F0-4325-3B1E-EC488519B672}"/>
              </a:ext>
            </a:extLst>
          </p:cNvPr>
          <p:cNvSpPr>
            <a:spLocks noGrp="1"/>
          </p:cNvSpPr>
          <p:nvPr>
            <p:ph type="title"/>
          </p:nvPr>
        </p:nvSpPr>
        <p:spPr>
          <a:xfrm>
            <a:off x="1066800" y="310896"/>
            <a:ext cx="10058400" cy="1179576"/>
          </a:xfrm>
        </p:spPr>
        <p:txBody>
          <a:bodyPr>
            <a:normAutofit/>
          </a:bodyPr>
          <a:lstStyle/>
          <a:p>
            <a:pPr algn="ctr"/>
            <a:r>
              <a:rPr lang="fr-FR" sz="3200" dirty="0">
                <a:solidFill>
                  <a:schemeClr val="accent2">
                    <a:lumMod val="75000"/>
                  </a:schemeClr>
                </a:solidFill>
              </a:rPr>
              <a:t>Analyse et déduction du second tableau de Friedrich</a:t>
            </a:r>
          </a:p>
        </p:txBody>
      </p:sp>
      <p:sp>
        <p:nvSpPr>
          <p:cNvPr id="4" name="Espace réservé du contenu 3">
            <a:extLst>
              <a:ext uri="{FF2B5EF4-FFF2-40B4-BE49-F238E27FC236}">
                <a16:creationId xmlns:a16="http://schemas.microsoft.com/office/drawing/2014/main" id="{5FF5684D-C06B-B86E-0C4F-D793C73DD0FD}"/>
              </a:ext>
            </a:extLst>
          </p:cNvPr>
          <p:cNvSpPr>
            <a:spLocks noGrp="1"/>
          </p:cNvSpPr>
          <p:nvPr>
            <p:ph sz="half" idx="2"/>
          </p:nvPr>
        </p:nvSpPr>
        <p:spPr>
          <a:xfrm>
            <a:off x="6352032" y="1362456"/>
            <a:ext cx="5263896" cy="5056632"/>
          </a:xfrm>
        </p:spPr>
        <p:txBody>
          <a:bodyPr>
            <a:normAutofit fontScale="92500" lnSpcReduction="20000"/>
          </a:bodyPr>
          <a:lstStyle/>
          <a:p>
            <a:pPr marL="0" indent="0" algn="just">
              <a:buNone/>
            </a:pPr>
            <a:r>
              <a:rPr lang="fr-FR" dirty="0"/>
              <a:t>Ce tableau est composé de trois plans : des personnages, la mer et l’horizon. Le tableau a été peint en post-romantisme. Friedrich semble nous inviter à regarder les limites du monde connu.</a:t>
            </a:r>
          </a:p>
          <a:p>
            <a:pPr marL="0" indent="0" algn="just">
              <a:buNone/>
            </a:pPr>
            <a:endParaRPr lang="fr-FR" dirty="0"/>
          </a:p>
          <a:p>
            <a:pPr marL="0" indent="0" algn="just">
              <a:buNone/>
            </a:pPr>
            <a:r>
              <a:rPr lang="fr-FR" dirty="0"/>
              <a:t>Trois générations se trouvent sur le rivage qui contemplent cinq navires. On a l’impression que chacun des personnages attend un bateau qui les conduira soit vers l’âge adulte soit vers la mort. A l’horizon, on assiste au lever du soleil mais cela pourrait être aussi le coucher. Cela évoque la métaphore de la vie comme le titre : « Les Âges de la vie ».</a:t>
            </a:r>
          </a:p>
          <a:p>
            <a:pPr marL="0" indent="0" algn="just">
              <a:buNone/>
            </a:pPr>
            <a:endParaRPr lang="fr-FR" dirty="0"/>
          </a:p>
          <a:p>
            <a:pPr marL="0" indent="0" algn="just">
              <a:buNone/>
            </a:pPr>
            <a:r>
              <a:rPr lang="fr-FR" dirty="0"/>
              <a:t>En conclusion, la peinture romantique présente une approche sensible de l’homme tourmenté et évoque la solitude du moi. </a:t>
            </a:r>
          </a:p>
          <a:p>
            <a:pPr marL="0" indent="0" algn="just">
              <a:buNone/>
            </a:pPr>
            <a:r>
              <a:rPr lang="fr-FR" dirty="0"/>
              <a:t>			</a:t>
            </a:r>
            <a:r>
              <a:rPr lang="fr-FR" dirty="0" err="1"/>
              <a:t>Naby</a:t>
            </a:r>
            <a:r>
              <a:rPr lang="fr-FR" dirty="0"/>
              <a:t> Cissé</a:t>
            </a:r>
          </a:p>
        </p:txBody>
      </p:sp>
      <p:sp>
        <p:nvSpPr>
          <p:cNvPr id="6" name="Espace réservé du contenu 5">
            <a:extLst>
              <a:ext uri="{FF2B5EF4-FFF2-40B4-BE49-F238E27FC236}">
                <a16:creationId xmlns:a16="http://schemas.microsoft.com/office/drawing/2014/main" id="{5F9F7565-530D-905B-955E-9242143ED722}"/>
              </a:ext>
            </a:extLst>
          </p:cNvPr>
          <p:cNvSpPr>
            <a:spLocks noGrp="1"/>
          </p:cNvSpPr>
          <p:nvPr>
            <p:ph sz="half" idx="1"/>
          </p:nvPr>
        </p:nvSpPr>
        <p:spPr>
          <a:xfrm>
            <a:off x="838200" y="1490472"/>
            <a:ext cx="4754880" cy="4745736"/>
          </a:xfrm>
        </p:spPr>
        <p:txBody>
          <a:bodyPr>
            <a:normAutofit fontScale="92500" lnSpcReduction="20000"/>
          </a:bodyPr>
          <a:lstStyle/>
          <a:p>
            <a:pPr marL="0" indent="0">
              <a:spcBef>
                <a:spcPts val="0"/>
              </a:spcBef>
              <a:buNone/>
            </a:pPr>
            <a:r>
              <a:rPr lang="fr-FR" dirty="0"/>
              <a:t>On remarque qu’il y a le même nombre de personnages et de bateaux. Ce tableau représente le romantisme. Le titre est : « Les Âges de la vie », il a été peint par Caspar David Friedrich en 1834.</a:t>
            </a:r>
          </a:p>
          <a:p>
            <a:pPr marL="0" indent="0">
              <a:spcBef>
                <a:spcPts val="0"/>
              </a:spcBef>
              <a:buNone/>
            </a:pPr>
            <a:endParaRPr lang="fr-FR" dirty="0"/>
          </a:p>
          <a:p>
            <a:pPr marL="0" indent="0">
              <a:spcBef>
                <a:spcPts val="0"/>
              </a:spcBef>
              <a:buNone/>
            </a:pPr>
            <a:r>
              <a:rPr lang="fr-FR" dirty="0"/>
              <a:t>Les cinq personnages sont sur une plage. Il y a un vieillard, un enfant au premier plan. Ils représentent la vieillesse et l’enfance. Les lignes directrices du tableau centrent sur deux enfants qui jouent. </a:t>
            </a:r>
          </a:p>
          <a:p>
            <a:pPr marL="0" indent="0">
              <a:spcBef>
                <a:spcPts val="0"/>
              </a:spcBef>
              <a:buNone/>
            </a:pPr>
            <a:r>
              <a:rPr lang="fr-FR" dirty="0"/>
              <a:t>		</a:t>
            </a:r>
          </a:p>
          <a:p>
            <a:pPr marL="0" indent="0">
              <a:spcBef>
                <a:spcPts val="0"/>
              </a:spcBef>
              <a:buNone/>
            </a:pPr>
            <a:r>
              <a:rPr lang="fr-FR" dirty="0"/>
              <a:t>                          Mohammed Cheik Dosso</a:t>
            </a:r>
          </a:p>
          <a:p>
            <a:pPr marL="0" indent="0">
              <a:spcBef>
                <a:spcPts val="0"/>
              </a:spcBef>
              <a:buNone/>
            </a:pPr>
            <a:endParaRPr lang="fr-FR" dirty="0"/>
          </a:p>
          <a:p>
            <a:pPr marL="0" indent="0">
              <a:spcBef>
                <a:spcPts val="0"/>
              </a:spcBef>
              <a:buNone/>
            </a:pPr>
            <a:endParaRPr lang="fr-FR" dirty="0"/>
          </a:p>
          <a:p>
            <a:pPr marL="0" indent="0">
              <a:spcBef>
                <a:spcPts val="0"/>
              </a:spcBef>
              <a:buNone/>
            </a:pPr>
            <a:r>
              <a:rPr lang="fr-FR" dirty="0"/>
              <a:t>Friedrich a peint ce tableau pour nous faire réfléchir sur le sens de la vie, il s’adresse au spectateur pour lui faire comprendre que la vie passe.</a:t>
            </a:r>
          </a:p>
          <a:p>
            <a:pPr marL="0" indent="0">
              <a:spcBef>
                <a:spcPts val="0"/>
              </a:spcBef>
              <a:buNone/>
            </a:pPr>
            <a:endParaRPr lang="fr-FR" dirty="0"/>
          </a:p>
          <a:p>
            <a:pPr marL="0" indent="0">
              <a:buNone/>
            </a:pPr>
            <a:endParaRPr lang="fr-FR" dirty="0"/>
          </a:p>
        </p:txBody>
      </p:sp>
    </p:spTree>
    <p:extLst>
      <p:ext uri="{BB962C8B-B14F-4D97-AF65-F5344CB8AC3E}">
        <p14:creationId xmlns:p14="http://schemas.microsoft.com/office/powerpoint/2010/main" val="357374606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DF14E370-1188-D8FE-854E-97EB90B3E129}"/>
              </a:ext>
            </a:extLst>
          </p:cNvPr>
          <p:cNvSpPr>
            <a:spLocks noGrp="1"/>
          </p:cNvSpPr>
          <p:nvPr>
            <p:ph sz="half" idx="1"/>
          </p:nvPr>
        </p:nvSpPr>
        <p:spPr>
          <a:xfrm>
            <a:off x="1066800" y="667512"/>
            <a:ext cx="4754880" cy="5184648"/>
          </a:xfrm>
        </p:spPr>
        <p:txBody>
          <a:bodyPr>
            <a:normAutofit lnSpcReduction="10000"/>
          </a:bodyPr>
          <a:lstStyle/>
          <a:p>
            <a:pPr marL="0" indent="0">
              <a:buNone/>
            </a:pPr>
            <a:r>
              <a:rPr lang="fr-FR" dirty="0"/>
              <a:t>Ce tableau est composé en trois plans.</a:t>
            </a:r>
          </a:p>
          <a:p>
            <a:pPr marL="0" indent="0">
              <a:buNone/>
            </a:pPr>
            <a:endParaRPr lang="fr-FR" dirty="0"/>
          </a:p>
          <a:p>
            <a:pPr marL="0" indent="0">
              <a:buNone/>
            </a:pPr>
            <a:r>
              <a:rPr lang="fr-FR" dirty="0"/>
              <a:t>D’une part, au premier plan, on voit des personnages au bord de la mer. Au second plan, on voit des rochers. Les lignes de fuite formées par les rochers apportent une stabilité à l’ensemble car elles guident notre regard vers l’arrière plan : les navires.</a:t>
            </a:r>
          </a:p>
          <a:p>
            <a:pPr marL="0" indent="0">
              <a:buNone/>
            </a:pPr>
            <a:endParaRPr lang="fr-FR" dirty="0"/>
          </a:p>
          <a:p>
            <a:pPr marL="0" indent="0">
              <a:buNone/>
            </a:pPr>
            <a:r>
              <a:rPr lang="fr-FR" dirty="0"/>
              <a:t>On constate qu’il y a cinq personnages et cinq navires alors nous pouvons en déduire que le nombre de personnages est égal au nombre de bateaux. Cela laisse entendre une métaphore de la vie. La mer pourrait être comme un fleuve qui emporte les personnages vers la vie ou vers la mort.</a:t>
            </a:r>
          </a:p>
        </p:txBody>
      </p:sp>
      <p:sp>
        <p:nvSpPr>
          <p:cNvPr id="4" name="Espace réservé du contenu 3">
            <a:extLst>
              <a:ext uri="{FF2B5EF4-FFF2-40B4-BE49-F238E27FC236}">
                <a16:creationId xmlns:a16="http://schemas.microsoft.com/office/drawing/2014/main" id="{93EDD207-D588-9908-76BD-DE1EA1B6076A}"/>
              </a:ext>
            </a:extLst>
          </p:cNvPr>
          <p:cNvSpPr>
            <a:spLocks noGrp="1"/>
          </p:cNvSpPr>
          <p:nvPr>
            <p:ph sz="half" idx="2"/>
          </p:nvPr>
        </p:nvSpPr>
        <p:spPr>
          <a:xfrm>
            <a:off x="6370320" y="667512"/>
            <a:ext cx="4754880" cy="5184648"/>
          </a:xfrm>
        </p:spPr>
        <p:txBody>
          <a:bodyPr>
            <a:normAutofit lnSpcReduction="10000"/>
          </a:bodyPr>
          <a:lstStyle/>
          <a:p>
            <a:pPr marL="0" indent="0">
              <a:buNone/>
            </a:pPr>
            <a:r>
              <a:rPr lang="fr-FR" dirty="0"/>
              <a:t>Le tableau évoque le post-romantisme. L’idée centrale de l’œuvre présente une confrontation entre l’Homme et l’immensité du monde. Cette thématique souligne la petitesse et la fragilité de l’Homme. On est déjà dans un au-delà.</a:t>
            </a:r>
          </a:p>
          <a:p>
            <a:pPr marL="0" indent="0">
              <a:buNone/>
            </a:pPr>
            <a:endParaRPr lang="fr-FR" dirty="0"/>
          </a:p>
          <a:p>
            <a:pPr marL="0" indent="0">
              <a:buNone/>
            </a:pPr>
            <a:r>
              <a:rPr lang="fr-FR" dirty="0"/>
              <a:t>Caspar David Friedrich présente une grandeur de la nature et les personnages symbolisent donc la fuite du temps, la finitude. Toutefois, les lignes de fuite attirent notre attention sur les enfants comme si le peintre nous conseillait de profiter de tous les instants.</a:t>
            </a:r>
          </a:p>
          <a:p>
            <a:pPr marL="0" indent="0">
              <a:buNone/>
            </a:pPr>
            <a:endParaRPr lang="fr-FR" dirty="0"/>
          </a:p>
          <a:p>
            <a:pPr marL="0" indent="0">
              <a:buNone/>
            </a:pPr>
            <a:r>
              <a:rPr lang="fr-FR" dirty="0"/>
              <a:t>			 Ilias </a:t>
            </a:r>
            <a:r>
              <a:rPr lang="fr-FR" dirty="0" err="1"/>
              <a:t>Wohi</a:t>
            </a:r>
            <a:r>
              <a:rPr lang="fr-FR" dirty="0"/>
              <a:t> </a:t>
            </a:r>
            <a:r>
              <a:rPr lang="fr-FR" dirty="0" err="1"/>
              <a:t>Tia</a:t>
            </a:r>
            <a:endParaRPr lang="fr-FR" dirty="0"/>
          </a:p>
        </p:txBody>
      </p:sp>
    </p:spTree>
    <p:extLst>
      <p:ext uri="{BB962C8B-B14F-4D97-AF65-F5344CB8AC3E}">
        <p14:creationId xmlns:p14="http://schemas.microsoft.com/office/powerpoint/2010/main" val="691739837"/>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
  <a:themeElements>
    <a:clrScheme name="Savon">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Savon">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C20BADFE-D095-436F-9677-9264042809F0}"/>
    </a:ext>
  </a:extLst>
</a:theme>
</file>

<file path=docProps/app.xml><?xml version="1.0" encoding="utf-8"?>
<Properties xmlns="http://schemas.openxmlformats.org/officeDocument/2006/extended-properties" xmlns:vt="http://schemas.openxmlformats.org/officeDocument/2006/docPropsVTypes">
  <Template>TM03457510[[fn=Savon]]</Template>
  <TotalTime>0</TotalTime>
  <Words>695</Words>
  <Application>Microsoft Office PowerPoint</Application>
  <PresentationFormat>Grand écran</PresentationFormat>
  <Paragraphs>54</Paragraphs>
  <Slides>5</Slides>
  <Notes>0</Notes>
  <HiddenSlides>0</HiddenSlides>
  <MMClips>0</MMClips>
  <ScaleCrop>false</ScaleCrop>
  <HeadingPairs>
    <vt:vector size="6" baseType="variant">
      <vt:variant>
        <vt:lpstr>Polices utilisées</vt:lpstr>
      </vt:variant>
      <vt:variant>
        <vt:i4>4</vt:i4>
      </vt:variant>
      <vt:variant>
        <vt:lpstr>Thème</vt:lpstr>
      </vt:variant>
      <vt:variant>
        <vt:i4>1</vt:i4>
      </vt:variant>
      <vt:variant>
        <vt:lpstr>Titres des diapositives</vt:lpstr>
      </vt:variant>
      <vt:variant>
        <vt:i4>5</vt:i4>
      </vt:variant>
    </vt:vector>
  </HeadingPairs>
  <TitlesOfParts>
    <vt:vector size="10" baseType="lpstr">
      <vt:lpstr>Arial</vt:lpstr>
      <vt:lpstr>Bodoni MT</vt:lpstr>
      <vt:lpstr>Century Gothic</vt:lpstr>
      <vt:lpstr>Garamond</vt:lpstr>
      <vt:lpstr>Savon</vt:lpstr>
      <vt:lpstr>DECRIRE ET ECRIRE</vt:lpstr>
      <vt:lpstr>Le Voyageur contemplant une mer de nuages, 1818  Les Âges de la vie, 1834 Caspar David Friedrich</vt:lpstr>
      <vt:lpstr>Ecrire un texte en vers ou en prose inspiré du premier tableau de Friedrich.</vt:lpstr>
      <vt:lpstr>Analyse et déduction du second tableau de Friedrich</vt:lpstr>
      <vt:lpstr>Présentation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Nathalie Sol</dc:creator>
  <cp:lastModifiedBy>Nathalie Sol</cp:lastModifiedBy>
  <cp:revision>4</cp:revision>
  <dcterms:created xsi:type="dcterms:W3CDTF">2024-09-08T05:55:57Z</dcterms:created>
  <dcterms:modified xsi:type="dcterms:W3CDTF">2026-02-22T09:13:34Z</dcterms:modified>
</cp:coreProperties>
</file>