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745" autoAdjust="0"/>
    <p:restoredTop sz="86431" autoAdjust="0"/>
  </p:normalViewPr>
  <p:slideViewPr>
    <p:cSldViewPr snapToGrid="0">
      <p:cViewPr varScale="1">
        <p:scale>
          <a:sx n="35" d="100"/>
          <a:sy n="35" d="100"/>
        </p:scale>
        <p:origin x="48" y="6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99A4-6667-4790-B01A-198DB2F406B3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E1829-D8D0-48FD-9173-B593ABAA4B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99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E1829-D8D0-48FD-9173-B593ABAA4B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3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E1829-D8D0-48FD-9173-B593ABAA4B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4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331235-0386-13E3-BC0D-102CF5BD8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0F225D-425E-8266-3B37-3054ED11B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F63D04-032C-A9CE-E36E-EABEB8C7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88BC63-13B0-03A1-6DB5-E61C78A07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6240CA-D643-D90C-4E7D-543DFFB6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04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48E05-FEE8-3377-C581-68768BC8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10BD4E-1E79-AC1A-84E1-7BAF14E73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B68016-2668-5CE3-9C7A-7CB4E4FC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30B926-62A4-99D1-8C8D-F0035B17D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6D1624-EFF9-94CF-7F5D-92EDCE84F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65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C7BEE4-A6A9-D883-6ADC-24F538FDB0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F5AC91-DBD4-5B7D-CBC9-24F5F2E0D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B4FB4F-8180-5AC3-26A6-75BEDC52D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D47890-F8A0-BC5F-E18E-BB46C1BA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E508B7-DF15-371F-3845-BD960A8C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07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B20F8-E7AA-A7BB-8D17-40BC0506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FED693-59C3-B021-8709-9BB8AF73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C25A1B-9110-7288-292E-6E25E7786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ACFEC86-BCE4-1B0F-E86F-BDDFEE032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26FCDB-77E9-2D55-2DAD-271D921F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1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475030-ED7C-DF1A-0985-DA5112D5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14D087-5354-0AFA-9A8C-0DF37636A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C8569A-A0F8-C32A-7E4D-06F2ADBD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4FFB6-9D92-E82F-616F-923660C4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7044B-1E9B-BFDD-C2B0-5AA039AA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7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9436F-87D4-7806-723A-787F561E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1D57CF-88D7-F79A-E9BA-1CAD62C8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666A2D-EF5E-7CE7-4C72-FAEAF2A75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67933F-72F8-CC24-2160-C87D8AF9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052E2A-D4B6-AF22-1057-B7CD981B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A4C3C3-B562-8C18-057D-1DFBC4B82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47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21258-DDA7-1230-4D0B-17A7C557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DAE77-B691-6BFF-1AB5-AF3E76E0D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95FE0A-B88E-66AB-0473-7B657E53F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15C6A-989F-C5CE-E41D-FE8E29447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881562-B9BA-4966-5D18-87AAE1D83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785698-15B1-8939-FFAC-7AA59421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0EC9237-23B3-4F10-2662-99AF1229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55FBE6-1424-FAC3-4C95-7A42F0CE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32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C44F50-ACC4-2B43-603E-FEFF249B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5077E7-22E2-ED6F-2B2C-D71D8D450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5F0BA0-2DC5-B910-FCCA-722488DD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E4A2E9-08AA-32A9-999A-D5094A3D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15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1C28A6-095E-B468-E2A0-815D7683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F3337F4-C70B-D6B4-1D78-685CA1C9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89F5F8-871D-B0D5-EABC-26C489C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51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61214-38EC-651D-9717-85E8D158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95641-9E77-B2E5-7EF7-0DDAC59C3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549618-193F-9813-2364-8E20AEB16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21D956-8A66-0727-0374-5DFAE2B66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4B9F90-52D8-DF3E-1706-3B6080F3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02B0E5-C0D0-7102-0D0B-A93D813F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17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D439E-F92E-BCB6-EFC0-BFBC026F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11FE60-1E4B-68B1-4EAC-F8E76D7FF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CC53138-B695-9204-C56C-B95C2C2C1F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B9571E-6FF9-B193-FAF8-5692F2847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80E978-9956-07C6-B371-A96690E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C1B52D-71EA-F662-3259-2E8D4984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4D8BE5-51FE-032E-5627-AA202E628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DB1A61-21CE-7D77-A1FE-8BC4FCDCD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8ABEC-B88B-2248-B61D-73A73FE95A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019C-3F8F-467A-AEE7-987965EED7CD}" type="datetimeFigureOut">
              <a:rPr lang="fr-FR" smtClean="0"/>
              <a:t>27/11/2025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B8F0BF-840E-24F7-306C-F03486BD4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A2393C-DAFC-C56A-5CCB-4E57070A9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4EEE-CD6D-4509-B04C-FA8CE14991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69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2351E2-F228-5034-379F-6684B375FD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74AFEC-A465-DAF9-D511-8A754FC0E8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31F073-9EB7-4C13-FDBC-796DC22CC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6" y="0"/>
            <a:ext cx="10738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64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10F015-DCE8-A03D-AB9A-5E6DFA33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1D6203D-54DB-06E7-4F0D-0D51BEF05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98" y="0"/>
            <a:ext cx="3086100" cy="6858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8865384-6716-C23D-B731-E6A60CD6DA41}"/>
              </a:ext>
            </a:extLst>
          </p:cNvPr>
          <p:cNvSpPr txBox="1"/>
          <p:nvPr/>
        </p:nvSpPr>
        <p:spPr>
          <a:xfrm>
            <a:off x="175846" y="2055813"/>
            <a:ext cx="40620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Arrivée à Dublin le samedi 22 / 11 / 2025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DBF31FD-BBC4-2056-5659-A53E572D00CD}"/>
              </a:ext>
            </a:extLst>
          </p:cNvPr>
          <p:cNvCxnSpPr/>
          <p:nvPr/>
        </p:nvCxnSpPr>
        <p:spPr>
          <a:xfrm flipH="1">
            <a:off x="5785338" y="5222631"/>
            <a:ext cx="2971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00E00BA-83DC-51B5-1AEA-E88CE13562C1}"/>
              </a:ext>
            </a:extLst>
          </p:cNvPr>
          <p:cNvSpPr txBox="1"/>
          <p:nvPr/>
        </p:nvSpPr>
        <p:spPr>
          <a:xfrm>
            <a:off x="9144000" y="4888523"/>
            <a:ext cx="262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Dublin, capitale de l’Irlande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2112E6B-2236-97E9-4A03-D132E5B46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027906"/>
            <a:ext cx="2552400" cy="33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5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867BFB-669A-5AFB-63A2-59FA7219F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33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Photo de groupe devant </a:t>
            </a:r>
            <a:r>
              <a:rPr lang="fr-FR" i="1" dirty="0"/>
              <a:t>Trinity </a:t>
            </a:r>
            <a:r>
              <a:rPr lang="fr-FR" i="1" dirty="0" err="1"/>
              <a:t>College</a:t>
            </a:r>
            <a:r>
              <a:rPr lang="fr-FR" dirty="0"/>
              <a:t>, une université d’envergure mondiale !!!</a:t>
            </a:r>
            <a:endParaRPr lang="fr-FR" i="1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6CF2D3A-2C0A-C2AA-DB58-D49657D5E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274" y="1848950"/>
            <a:ext cx="6087452" cy="4565589"/>
          </a:xfrm>
        </p:spPr>
      </p:pic>
    </p:spTree>
    <p:extLst>
      <p:ext uri="{BB962C8B-B14F-4D97-AF65-F5344CB8AC3E}">
        <p14:creationId xmlns:p14="http://schemas.microsoft.com/office/powerpoint/2010/main" val="876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E8087B-7B20-AE15-D7B3-115534F3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70014E1-2FD4-75C2-3D6B-CB20438A7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0"/>
            <a:ext cx="3086100" cy="685800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8EC89F7-5A2A-DF48-54AF-A79DB1481A2B}"/>
              </a:ext>
            </a:extLst>
          </p:cNvPr>
          <p:cNvSpPr txBox="1"/>
          <p:nvPr/>
        </p:nvSpPr>
        <p:spPr>
          <a:xfrm>
            <a:off x="432288" y="365125"/>
            <a:ext cx="3745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Dublin, une capitale « verte », à l’image de l’Irlande et de ses parcs splendides !!!</a:t>
            </a:r>
          </a:p>
        </p:txBody>
      </p:sp>
      <p:pic>
        <p:nvPicPr>
          <p:cNvPr id="1026" name="Picture 2" descr="Logo irlandais vert et orange, trèfle Poster">
            <a:extLst>
              <a:ext uri="{FF2B5EF4-FFF2-40B4-BE49-F238E27FC236}">
                <a16:creationId xmlns:a16="http://schemas.microsoft.com/office/drawing/2014/main" id="{4B4A2135-80B1-1422-B5CC-0E74A999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9" y="4312383"/>
            <a:ext cx="2180492" cy="218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8FECB0-6A50-190C-FE98-70284C219B42}"/>
              </a:ext>
            </a:extLst>
          </p:cNvPr>
          <p:cNvSpPr txBox="1"/>
          <p:nvPr/>
        </p:nvSpPr>
        <p:spPr>
          <a:xfrm>
            <a:off x="8223738" y="3359029"/>
            <a:ext cx="321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trèfle irlandais, un symbole national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BF72857-0DEB-F574-553C-DC7E873C3660}"/>
              </a:ext>
            </a:extLst>
          </p:cNvPr>
          <p:cNvCxnSpPr/>
          <p:nvPr/>
        </p:nvCxnSpPr>
        <p:spPr>
          <a:xfrm flipH="1">
            <a:off x="6096000" y="5486400"/>
            <a:ext cx="308316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30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458C31-93EB-E775-9EED-895A385E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A3BB7DA-09E9-AA1F-9C29-DEEB9C8D5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1" y="1589026"/>
            <a:ext cx="8177662" cy="3679948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91A1D3-C332-CD3A-C067-3B5BCED9A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19" y="0"/>
            <a:ext cx="3086100" cy="6858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471DA14-6673-C6E3-AA44-7FD934D50CB0}"/>
              </a:ext>
            </a:extLst>
          </p:cNvPr>
          <p:cNvSpPr txBox="1"/>
          <p:nvPr/>
        </p:nvSpPr>
        <p:spPr>
          <a:xfrm>
            <a:off x="1512277" y="365125"/>
            <a:ext cx="6224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Dublin </a:t>
            </a:r>
            <a:r>
              <a:rPr lang="fr-FR" sz="2800" i="1" dirty="0"/>
              <a:t>by night</a:t>
            </a:r>
            <a:r>
              <a:rPr lang="fr-FR" sz="2800" dirty="0"/>
              <a:t>, le soleil se couche tôt en novembre (vers 16h…)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F2CAB8-261D-5E76-252C-74601D652883}"/>
              </a:ext>
            </a:extLst>
          </p:cNvPr>
          <p:cNvSpPr txBox="1"/>
          <p:nvPr/>
        </p:nvSpPr>
        <p:spPr>
          <a:xfrm>
            <a:off x="1512277" y="5538768"/>
            <a:ext cx="604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Photos instagrammables ?</a:t>
            </a:r>
          </a:p>
        </p:txBody>
      </p:sp>
    </p:spTree>
    <p:extLst>
      <p:ext uri="{BB962C8B-B14F-4D97-AF65-F5344CB8AC3E}">
        <p14:creationId xmlns:p14="http://schemas.microsoft.com/office/powerpoint/2010/main" val="193876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B1822-70C0-1492-50F9-2AB6F3C59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6C988CC-E8B8-EC3D-9CA7-44FE2CA4C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439" y="283308"/>
            <a:ext cx="2831122" cy="629138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DD29248-951E-01BF-BB51-AD51DEC630C6}"/>
              </a:ext>
            </a:extLst>
          </p:cNvPr>
          <p:cNvSpPr txBox="1"/>
          <p:nvPr/>
        </p:nvSpPr>
        <p:spPr>
          <a:xfrm>
            <a:off x="175845" y="1329934"/>
            <a:ext cx="40268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Bientôt les fêtes de fin d’année !!!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9BD8DF-773C-B175-2A41-7BF9D1E26079}"/>
              </a:ext>
            </a:extLst>
          </p:cNvPr>
          <p:cNvSpPr txBox="1"/>
          <p:nvPr/>
        </p:nvSpPr>
        <p:spPr>
          <a:xfrm>
            <a:off x="7772400" y="3112478"/>
            <a:ext cx="4044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Retour prévu le samedi 20 / 12 / 2025, juste avant les fêtes de fin d’année, les décorations seront magnifiques !!!</a:t>
            </a:r>
          </a:p>
        </p:txBody>
      </p:sp>
    </p:spTree>
    <p:extLst>
      <p:ext uri="{BB962C8B-B14F-4D97-AF65-F5344CB8AC3E}">
        <p14:creationId xmlns:p14="http://schemas.microsoft.com/office/powerpoint/2010/main" val="352130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Grand écran</PresentationFormat>
  <Paragraphs>11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Photo de groupe devant Trinity College, une université d’envergure mondiale !!!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Matthias Gratas</dc:creator>
  <cp:lastModifiedBy>Matthias Gratas</cp:lastModifiedBy>
  <cp:revision>2</cp:revision>
  <dcterms:created xsi:type="dcterms:W3CDTF">2025-11-27T20:48:12Z</dcterms:created>
  <dcterms:modified xsi:type="dcterms:W3CDTF">2025-11-27T20:49:36Z</dcterms:modified>
</cp:coreProperties>
</file>